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86909" y="2053709"/>
            <a:ext cx="12656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FFBB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Determinantes de la Permanencia Estudiantil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102650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Estudio de variables relacionadas con la permanencia estudiantil en educación superior (2017–2022)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4576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Presentado por: Isabella Quintero Ocampo &amp; Emmanuel Duque Yarce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Bootcamps Análisis de Datos Explorador Talento Tech 2.0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12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Itagüí, septiembre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7523" y="3991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Conclusión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107055" y="4572714"/>
            <a:ext cx="8416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FFBB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Impacto y Futuro del Proyecto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621655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 hallazgos permiten a las instituciones de educación superior diseñar políticas focalizadas, reconociendo que los factores de deserción varían según modalidad y área de estudio. Los programas virtuales, especialmente en niveles técnicos y universitarios, requieren mayor acompañamiento. Este análisis facilita la planificación de estrategias diferenciadas y promueve una mejor articulación entre instituciones y políticas públicas para mitigar la deserción.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4323" y="1675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Introducción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2563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El Desafío de la Deserción Estudiantil en Colombia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14073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 sistema educativo colombiano enfrenta una alta deserción estudiantil, con tasas de abandono interanual en educación superior entre el 40% y 50% en el primer año. Este fenómeno es más pronunciado en niveles técnico y tecnológico, influenciado por la modalidad de estudio, área de formación y condiciones socioeconómicas. Genera un impacto negativo en la trayectoria de los jóvenes, la sostenibilidad institucional y el desarrollo del capital humano del país.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154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Objetivo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35574"/>
            <a:ext cx="10322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Análisis Multivariable de la Deserción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8451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Este proyecto de analítica de datos busca identificar y comprender los patrones de deserción en Colombia (2017–2022), enfocándose en la modalidad de clases (presencial/virtual) y el área de formación. Se analizará cómo la virtualidad y las diferencias disciplinares influyeron en la permanencia, especialmente antes, durante y después de la pandemia de COVID-19.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128373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43628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4511635"/>
            <a:ext cx="306110" cy="38266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5270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Análisis de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7604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Identificar patrones críticos y brechas.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28373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51396" y="43628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4511635"/>
            <a:ext cx="306110" cy="38266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1396" y="527006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Formulación de Estrategias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51396" y="611481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Crear soluciones efectivas de permanencia.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4128373"/>
            <a:ext cx="4196358" cy="2946678"/>
          </a:xfrm>
          <a:prstGeom prst="roundRect">
            <a:avLst>
              <a:gd name="adj" fmla="val 32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74568" y="43628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4511635"/>
            <a:ext cx="306110" cy="38266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4568" y="5270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Impacto Sostenible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4568" y="57604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Conectar datos con la realidad estudiantil.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4960" y="427077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Metodología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543282" y="824746"/>
            <a:ext cx="6740009" cy="485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Fases del Proyecto: Design Thinking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543282" y="1542693"/>
            <a:ext cx="13543836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 proyecto se desarrolla bajo la metodología Design Thinking, documentando cada fase, hallazgos y conclusiones para ofrecer una solución basada en evidencia que contribuya a mitigar la deserción y fortalecer la permanencia estudiantil en Colombia.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282" y="2213967"/>
            <a:ext cx="776168" cy="9314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589" y="2369106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1: Empatizar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474589" y="2704743"/>
            <a:ext cx="126125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Comprender a los stakeholders clave.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82" y="3145393"/>
            <a:ext cx="776168" cy="93142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74589" y="3300532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2: Definir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474589" y="3636169"/>
            <a:ext cx="126125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Clarificar el problema y el insight clave.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2" y="4076819"/>
            <a:ext cx="776168" cy="9314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74589" y="4231958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3: Idear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474589" y="4567595"/>
            <a:ext cx="126125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Generar soluciones innovadoras.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82" y="5008245"/>
            <a:ext cx="776168" cy="93142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74589" y="5163383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4: Prototipar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474589" y="5499021"/>
            <a:ext cx="126125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Desarrollar prototipos y modelos.</a:t>
            </a:r>
            <a:endParaRPr lang="en-US" sz="12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82" y="5939671"/>
            <a:ext cx="776168" cy="93142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74589" y="6094809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5: Testear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1474589" y="6430447"/>
            <a:ext cx="126125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Evaluar y obtener feedback.</a:t>
            </a:r>
            <a:endParaRPr lang="en-US" sz="12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82" y="6871097"/>
            <a:ext cx="776168" cy="93142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474589" y="7026235"/>
            <a:ext cx="1940481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6: Resultados</a:t>
            </a:r>
            <a:endParaRPr lang="en-US" sz="1500" dirty="0"/>
          </a:p>
        </p:txBody>
      </p:sp>
      <p:sp>
        <p:nvSpPr>
          <p:cNvPr id="22" name="Text 14"/>
          <p:cNvSpPr/>
          <p:nvPr/>
        </p:nvSpPr>
        <p:spPr>
          <a:xfrm>
            <a:off x="1474589" y="7361873"/>
            <a:ext cx="126125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Analizar hallazgos y lecciones.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92554" y="683181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1: Empatizar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716399" y="1207651"/>
            <a:ext cx="77112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Stakeholders Clave y Hallazgos Relevantes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6399" y="2998589"/>
            <a:ext cx="307062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Stakeholders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6399" y="3586996"/>
            <a:ext cx="360592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Instituciones de Educación Superior (IES)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6399" y="4313396"/>
            <a:ext cx="36059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Gobierno y Entidades Reguladoras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6399" y="4712375"/>
            <a:ext cx="36059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Estudiantes y Familias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6399" y="5111353"/>
            <a:ext cx="360592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Sector Productivo y Empleadores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6399" y="5510332"/>
            <a:ext cx="360592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Comunidad Académica e Investigadores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9294" y="2998589"/>
            <a:ext cx="3202067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Hallazgos Relevantes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829294" y="3586996"/>
            <a:ext cx="360592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Reducción de deserción en modalidad presencial técnica durante pandemia.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9294" y="4640818"/>
            <a:ext cx="360592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Mayor dificultad en modalidad virtual técnica.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29294" y="5367218"/>
            <a:ext cx="360592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Mejor adaptación a entornos en línea en tecnología virtual.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29294" y="6093619"/>
            <a:ext cx="360592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Necesidad implícita de flexibilizar planes de estudio.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29294" y="6820019"/>
            <a:ext cx="360592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Falta de contextualización histórica en indicadores de deserción.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43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8000" y="3433524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2: Definir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87956" y="4010501"/>
            <a:ext cx="9387126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Problema Definido e Insight Clave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125617" y="5305068"/>
            <a:ext cx="1271682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"Los equipos académicos necesitan comprender cómo varía la deserción según la modalidad de estudio y el área de formación, porque estas diferencias influyen directamente en la permanencia de los estudiantes y en la efectividad de las estrategias institucionales."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7956" y="5051822"/>
            <a:ext cx="30480" cy="158698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787956" y="6892052"/>
            <a:ext cx="130544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 insight clave es que las instituciones no necesitan más cifras, sino datos desagregados, contextualizados y comparables por nivel, modalidad y área de formación para diseñar estrategias específicas y efectivas de permanencia.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1122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2: Definir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03665"/>
            <a:ext cx="8931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Criterios de Éxito y ROI Esperado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794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Métricas Clave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6315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Reducción del tiempo de análisis de reportes de semanas a horas.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366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Incremento en la frecuencia de uso del dashboard académico.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172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Identificación de al menos tres patrones críticos de deserción.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46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Exactitud del 95% en las tasas de deserción del dashboard.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979420"/>
            <a:ext cx="40789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Indicadores Cualitativos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6315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Mayor satisfacción de coordinadores académicos.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0737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Adopción del dashboard en comités académicos.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159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Reducción percibida en la dependencia de reportes manuales.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210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Mejora en la comunicación entre áreas.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7441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ROI (Tiempo) esperado: 450%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7522" y="904161"/>
            <a:ext cx="45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3: Idear &amp; Fase 4: Prototipar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4853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Soluciones Seleccionadas y Tecnologías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46983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Soluciones Seleccionadas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5472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Dashboard interactivo con visualizaciones comparativas.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5233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Indicadores de alerta temprana basados en variaciones históricas.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5203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Reportes automáticos para comunicación interna.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4698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Tecnologías Usadas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2721" y="41219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Lenguajes: Python (Pandas, Matplotlib, Numpy).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9270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Herramientas: Power BI, Visual Studio Code, Excel.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73214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Datos: Archivos .xlsx oficiales del Ministerio de Educación Nacional.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14694" y="888563"/>
            <a:ext cx="451449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9DDDA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Fase 5: Testear &amp; Fase 6: Resultados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715089" y="1412081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Hallazgos Clave y Lecciones Aprendidas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5089" y="3199686"/>
            <a:ext cx="306466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Resultados Finales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089" y="3787021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Modalidad virtual presenta mayores tasas de deserción en nivel técnico.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5089" y="4512112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Ingeniería y ciencias sociales son áreas vulnerables en todos los niveles.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5089" y="5564029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Salud y educación muestran mejores índices de permanencia.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5089" y="6289119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Brecha entre deserción virtual y presencial se reduce en nivel tecnológico.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28818" y="3199686"/>
            <a:ext cx="33352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Lecciones Aprendidas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828818" y="3787021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El cruce de datos por modalidad y área revela patrones ocultos.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28818" y="4512112"/>
            <a:ext cx="360771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 dispersión de datos inicial dificultó la integración.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28818" y="5237202"/>
            <a:ext cx="360771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Necesidad de fortalecer sistemas de alerta temprana, especialmente en virtualidad y áreas críticas.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2025-08-27T03:13:16Z</dcterms:created>
  <dcterms:modified xsi:type="dcterms:W3CDTF">2025-08-27T03:13:16Z</dcterms:modified>
</cp:coreProperties>
</file>